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4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24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02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22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88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82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76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79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2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82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20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89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E1243-A76B-44BB-8E24-8802810DA09B}" type="datetimeFigureOut">
              <a:rPr lang="zh-CN" altLang="en-US" smtClean="0"/>
              <a:t>2024/9/4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43365-5EF8-4DEF-A17F-C0316DC0A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44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18385" y="3958323"/>
            <a:ext cx="7555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博士</a:t>
            </a:r>
            <a:r>
              <a:rPr lang="en-US" altLang="zh-CN" sz="40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/</a:t>
            </a:r>
            <a:r>
              <a:rPr lang="zh-CN" altLang="en-US" sz="400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硕士毕业论文预答辩</a:t>
            </a:r>
            <a:endParaRPr lang="zh-CN" altLang="en-US" sz="4000" dirty="0">
              <a:solidFill>
                <a:schemeClr val="bg1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9506" y="2713378"/>
            <a:ext cx="9206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中国科学院大学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中国科学院宁波材料所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-17408"/>
            <a:ext cx="12192000" cy="1591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中国科学院大学（横式）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9" y="437727"/>
            <a:ext cx="3427042" cy="7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0" y="5976257"/>
            <a:ext cx="12192000" cy="881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42814" y="6217073"/>
            <a:ext cx="7555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 </a:t>
            </a:r>
            <a:r>
              <a:rPr lang="zh-CN" altLang="en-US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 </a:t>
            </a:r>
            <a:r>
              <a:rPr lang="en-US" altLang="zh-CN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 </a:t>
            </a:r>
            <a:r>
              <a:rPr lang="zh-CN" altLang="en-US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月 </a:t>
            </a:r>
            <a:r>
              <a:rPr lang="en-US" altLang="zh-CN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 </a:t>
            </a:r>
            <a:r>
              <a:rPr lang="zh-CN" altLang="en-US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日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AFA5AC5-9649-F483-B784-B0052AF130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103" y="238374"/>
            <a:ext cx="256899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86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华文琥珀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尔斯格 温</cp:lastModifiedBy>
  <cp:revision>11</cp:revision>
  <dcterms:created xsi:type="dcterms:W3CDTF">2019-05-07T07:37:05Z</dcterms:created>
  <dcterms:modified xsi:type="dcterms:W3CDTF">2024-09-04T02:42:30Z</dcterms:modified>
</cp:coreProperties>
</file>